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7772400" cy="100584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BDC5C4-4D72-2ADA-E3C6-1DF4B97BE626}" v="1" dt="2025-08-17T01:25:11.4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253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5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60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39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19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939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61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23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12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12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077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35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CACDD-0656-4F60-A141-025FF1E20A5C}" type="datetimeFigureOut">
              <a:rPr lang="en-US" smtClean="0"/>
              <a:t>8/20/2025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F3CB8-D0BC-4599-B1DD-8830E28FE5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82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2ECE36C-4A74-71A1-15AC-8388C6608FF5}"/>
              </a:ext>
            </a:extLst>
          </p:cNvPr>
          <p:cNvSpPr txBox="1"/>
          <p:nvPr/>
        </p:nvSpPr>
        <p:spPr>
          <a:xfrm rot="16200000">
            <a:off x="-3463283" y="4199331"/>
            <a:ext cx="8240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>
                <a:solidFill>
                  <a:schemeClr val="bg1"/>
                </a:solidFill>
                <a:latin typeface="KG WhY YoU GoTtA Be So MeAn" panose="02000506000000020004" pitchFamily="2" charset="0"/>
              </a:rPr>
              <a:t>Mrs. S. Harrington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25C214-35C2-13C3-73C5-8D9794E2E737}"/>
              </a:ext>
            </a:extLst>
          </p:cNvPr>
          <p:cNvSpPr txBox="1"/>
          <p:nvPr/>
        </p:nvSpPr>
        <p:spPr>
          <a:xfrm>
            <a:off x="4681070" y="5914983"/>
            <a:ext cx="282649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ctr">
              <a:buAutoNum type="arabicPeriod"/>
            </a:pPr>
            <a:r>
              <a:rPr lang="en-US" sz="2000">
                <a:latin typeface="KG Neatly Printed" panose="02000506000000020003" pitchFamily="2" charset="0"/>
              </a:rPr>
              <a:t>Cold sliced sweet cantaloupe </a:t>
            </a:r>
          </a:p>
          <a:p>
            <a:pPr marL="457200" indent="-457200" algn="ctr">
              <a:buAutoNum type="arabicPeriod"/>
            </a:pPr>
            <a:r>
              <a:rPr lang="en-US" sz="2000">
                <a:latin typeface="KG Neatly Printed" panose="02000506000000020003" pitchFamily="2" charset="0"/>
              </a:rPr>
              <a:t>Korean food</a:t>
            </a:r>
          </a:p>
          <a:p>
            <a:pPr algn="ctr"/>
            <a:endParaRPr lang="en-US" sz="2000">
              <a:latin typeface="KG Neatly Printed" panose="02000506000000020003" pitchFamily="2" charset="0"/>
            </a:endParaRPr>
          </a:p>
          <a:p>
            <a:pPr algn="ctr"/>
            <a:endParaRPr lang="en-US">
              <a:latin typeface="KG Neatly Printed" panose="02000506000000020003" pitchFamily="2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1F21C30-0DBC-441E-9982-28E59F8ADBBC}"/>
              </a:ext>
            </a:extLst>
          </p:cNvPr>
          <p:cNvSpPr/>
          <p:nvPr/>
        </p:nvSpPr>
        <p:spPr>
          <a:xfrm>
            <a:off x="1719619" y="2659336"/>
            <a:ext cx="5634770" cy="15663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>
                <a:solidFill>
                  <a:srgbClr val="242424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am a lover of good books and beautiful love songs.  I have traveled the world, cooked exotic foods, and danced with a Caribbean beat.  Teaching is my livelihood and passion which allows me to encourage students to create a better future for themselves – it gives me joy.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400">
                <a:solidFill>
                  <a:srgbClr val="242424"/>
                </a:solidFill>
                <a:latin typeface="Segoe UI" panose="020B05020402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closing, this year will be engaging, colorful, and nonstop.  So, come along and enjoy the adventure!  </a:t>
            </a:r>
            <a:endParaRPr lang="en-US" sz="14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86808A-4993-4EF0-ADEB-06A97A61F0AC}"/>
              </a:ext>
            </a:extLst>
          </p:cNvPr>
          <p:cNvSpPr txBox="1"/>
          <p:nvPr/>
        </p:nvSpPr>
        <p:spPr>
          <a:xfrm>
            <a:off x="1769364" y="6080760"/>
            <a:ext cx="224028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I put a boa constrictor around my neck.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I have a autograph copy of Hank Aaron’s book.</a:t>
            </a:r>
          </a:p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36CD2F5-B230-4C50-A556-AC3D555F241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65998" y="194197"/>
            <a:ext cx="1606731" cy="1365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609860"/>
      </p:ext>
    </p:extLst>
  </p:cSld>
  <p:clrMapOvr>
    <a:masterClrMapping/>
  </p:clrMapOvr>
</p:sld>
</file>

<file path=ppt/theme/theme1.xml><?xml version="1.0" encoding="utf-8"?>
<a:theme xmlns:a="http://schemas.openxmlformats.org/drawingml/2006/main" name="Portrai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rtrait" id="{67D30D23-D5FF-42F4-A793-E758B397F8C3}" vid="{73C6DB78-B7D3-48FE-992F-6FE59DDC980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fe98146-5e1e-4168-b55d-b67a3818c9f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737183411D63A46B099932C9EA03A2D" ma:contentTypeVersion="16" ma:contentTypeDescription="Create a new document." ma:contentTypeScope="" ma:versionID="f41ccfd9982196e70d327779b3d4eaa3">
  <xsd:schema xmlns:xsd="http://www.w3.org/2001/XMLSchema" xmlns:xs="http://www.w3.org/2001/XMLSchema" xmlns:p="http://schemas.microsoft.com/office/2006/metadata/properties" xmlns:ns3="4fe98146-5e1e-4168-b55d-b67a3818c9fb" xmlns:ns4="d90ca092-4bec-4e23-aa5f-15e295414dbc" targetNamespace="http://schemas.microsoft.com/office/2006/metadata/properties" ma:root="true" ma:fieldsID="212f6ed823e607afc88ed4c4b8f2db6b" ns3:_="" ns4:_="">
    <xsd:import namespace="4fe98146-5e1e-4168-b55d-b67a3818c9fb"/>
    <xsd:import namespace="d90ca092-4bec-4e23-aa5f-15e295414db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98146-5e1e-4168-b55d-b67a3818c9f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ca092-4bec-4e23-aa5f-15e295414d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B427424-1106-40C7-9106-959375E77E80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4fe98146-5e1e-4168-b55d-b67a3818c9fb"/>
    <ds:schemaRef ds:uri="http://purl.org/dc/elements/1.1/"/>
    <ds:schemaRef ds:uri="http://www.w3.org/XML/1998/namespace"/>
    <ds:schemaRef ds:uri="http://purl.org/dc/dcmitype/"/>
    <ds:schemaRef ds:uri="http://schemas.openxmlformats.org/package/2006/metadata/core-properties"/>
    <ds:schemaRef ds:uri="d90ca092-4bec-4e23-aa5f-15e295414dbc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A073255-A2F9-4FA0-8639-C8D8F6E7C62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F16F1EA-6BDF-4E5D-ABF9-A16AA66756AB}">
  <ds:schemaRefs>
    <ds:schemaRef ds:uri="4fe98146-5e1e-4168-b55d-b67a3818c9fb"/>
    <ds:schemaRef ds:uri="d90ca092-4bec-4e23-aa5f-15e295414db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Portrait</Template>
  <TotalTime>0</TotalTime>
  <Words>108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KG Neatly Printed</vt:lpstr>
      <vt:lpstr>KG WhY YoU GoTtA Be So MeAn</vt:lpstr>
      <vt:lpstr>Segoe UI</vt:lpstr>
      <vt:lpstr>Portrait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Alicia Langenhop</dc:creator>
  <cp:lastModifiedBy>Harrington, Shirley</cp:lastModifiedBy>
  <cp:revision>2</cp:revision>
  <cp:lastPrinted>2025-07-30T14:06:01Z</cp:lastPrinted>
  <dcterms:created xsi:type="dcterms:W3CDTF">2022-08-10T12:21:31Z</dcterms:created>
  <dcterms:modified xsi:type="dcterms:W3CDTF">2025-08-20T18:24:28Z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0x0101003737183411D63A46B099932C9EA03A2D</vt:lpwstr>
  </property>
</Properties>
</file>